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3F3-47C2-5670-5EAA-AE3CCD92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293D8-BEFE-EC00-9931-E31117E1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DB5DC-E42B-DB29-8C56-0BF1A90C1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80A45-559E-7EB5-6277-7BE720072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Swapnajeet A</cp:lastModifiedBy>
  <cp:revision>2</cp:revision>
  <dcterms:created xsi:type="dcterms:W3CDTF">2024-05-05T13:52:22Z</dcterms:created>
  <dcterms:modified xsi:type="dcterms:W3CDTF">2024-05-06T12:53:55Z</dcterms:modified>
</cp:coreProperties>
</file>